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70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81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97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54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02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09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353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32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1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3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09830-259D-4A38-A115-BA07CF02284A}" type="datetimeFigureOut">
              <a:rPr lang="ru-RU" smtClean="0"/>
              <a:t>25.09.2016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8B841-B4FD-4444-B73C-ADC63A646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3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71" name="Freeform 19" descr="Точечные ромбики"/>
          <p:cNvSpPr>
            <a:spLocks/>
          </p:cNvSpPr>
          <p:nvPr/>
        </p:nvSpPr>
        <p:spPr bwMode="auto">
          <a:xfrm>
            <a:off x="981728" y="2538805"/>
            <a:ext cx="3381375" cy="3432175"/>
          </a:xfrm>
          <a:custGeom>
            <a:avLst/>
            <a:gdLst>
              <a:gd name="T0" fmla="*/ 0 w 2130"/>
              <a:gd name="T1" fmla="*/ 573 h 2116"/>
              <a:gd name="T2" fmla="*/ 0 w 2130"/>
              <a:gd name="T3" fmla="*/ 2116 h 2116"/>
              <a:gd name="T4" fmla="*/ 2130 w 2130"/>
              <a:gd name="T5" fmla="*/ 1567 h 2116"/>
              <a:gd name="T6" fmla="*/ 2117 w 2130"/>
              <a:gd name="T7" fmla="*/ 0 h 2116"/>
              <a:gd name="T8" fmla="*/ 0 w 2130"/>
              <a:gd name="T9" fmla="*/ 573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0" h="2116">
                <a:moveTo>
                  <a:pt x="0" y="573"/>
                </a:moveTo>
                <a:lnTo>
                  <a:pt x="0" y="2116"/>
                </a:lnTo>
                <a:lnTo>
                  <a:pt x="2130" y="1567"/>
                </a:lnTo>
                <a:lnTo>
                  <a:pt x="2117" y="0"/>
                </a:lnTo>
                <a:lnTo>
                  <a:pt x="0" y="573"/>
                </a:lnTo>
                <a:close/>
              </a:path>
            </a:pathLst>
          </a:custGeom>
          <a:pattFill prst="dotDmnd">
            <a:fgClr>
              <a:srgbClr val="FF00FF"/>
            </a:fgClr>
            <a:bgClr>
              <a:srgbClr val="FFB0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50825" y="333375"/>
            <a:ext cx="87137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3200" b="1" dirty="0" smtClean="0"/>
              <a:t>N2. </a:t>
            </a:r>
            <a:r>
              <a:rPr lang="ru-RU" sz="3200" b="1" dirty="0"/>
              <a:t>Построить сечение, определяемое пересекающимися прямыми </a:t>
            </a:r>
            <a:r>
              <a:rPr lang="ru-RU" sz="3200" b="1" i="1" dirty="0"/>
              <a:t>АС</a:t>
            </a:r>
            <a:r>
              <a:rPr lang="ru-RU" sz="3200" b="1" i="1" baseline="-25000" dirty="0"/>
              <a:t>1</a:t>
            </a:r>
            <a:r>
              <a:rPr lang="ru-RU" sz="3200" b="1" baseline="-25000" dirty="0"/>
              <a:t> </a:t>
            </a:r>
            <a:r>
              <a:rPr lang="ru-RU" sz="3200" b="1" dirty="0"/>
              <a:t>и </a:t>
            </a:r>
            <a:r>
              <a:rPr lang="ru-RU" sz="3200" b="1" i="1" dirty="0"/>
              <a:t>А</a:t>
            </a:r>
            <a:r>
              <a:rPr lang="ru-RU" sz="3200" b="1" i="1" baseline="-25000" dirty="0"/>
              <a:t>1</a:t>
            </a:r>
            <a:r>
              <a:rPr lang="ru-RU" sz="3200" b="1" i="1" dirty="0"/>
              <a:t>С.</a:t>
            </a:r>
            <a:r>
              <a:rPr lang="ru-RU" dirty="0"/>
              <a:t> 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982663" y="3567113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051050" y="2560638"/>
            <a:ext cx="2301875" cy="2451100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 flipV="1">
            <a:off x="971550" y="2560638"/>
            <a:ext cx="107950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 flipV="1">
            <a:off x="3275013" y="2560638"/>
            <a:ext cx="107950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 flipV="1">
            <a:off x="971550" y="5008563"/>
            <a:ext cx="1079500" cy="100806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 flipV="1">
            <a:off x="3275013" y="5008563"/>
            <a:ext cx="107950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2051050" y="2560638"/>
            <a:ext cx="2305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4356100" y="2566988"/>
            <a:ext cx="0" cy="2374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539750" y="5945188"/>
            <a:ext cx="792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395288" y="335280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А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1763713" y="1912938"/>
            <a:ext cx="792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4283075" y="2054225"/>
            <a:ext cx="7921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3275013" y="3421063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D</a:t>
            </a:r>
            <a:r>
              <a:rPr lang="en-US" sz="3200" b="1" baseline="-25000" dirty="0"/>
              <a:t>1</a:t>
            </a:r>
            <a:endParaRPr lang="ru-RU" sz="3200" b="1" dirty="0"/>
          </a:p>
        </p:txBody>
      </p:sp>
      <p:sp>
        <p:nvSpPr>
          <p:cNvPr id="47124" name="Text Box 20"/>
          <p:cNvSpPr txBox="1">
            <a:spLocks noChangeArrowheads="1"/>
          </p:cNvSpPr>
          <p:nvPr/>
        </p:nvSpPr>
        <p:spPr bwMode="auto">
          <a:xfrm>
            <a:off x="3348038" y="5945188"/>
            <a:ext cx="792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D</a:t>
            </a:r>
            <a:endParaRPr lang="ru-RU" sz="3200" b="1" dirty="0"/>
          </a:p>
        </p:txBody>
      </p:sp>
      <p:sp>
        <p:nvSpPr>
          <p:cNvPr id="74752" name="Text Box 0"/>
          <p:cNvSpPr txBox="1">
            <a:spLocks noChangeArrowheads="1"/>
          </p:cNvSpPr>
          <p:nvPr/>
        </p:nvSpPr>
        <p:spPr bwMode="auto">
          <a:xfrm>
            <a:off x="1547813" y="4505325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В</a:t>
            </a:r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4500563" y="4794250"/>
            <a:ext cx="7921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</a:t>
            </a:r>
          </a:p>
        </p:txBody>
      </p:sp>
      <p:sp>
        <p:nvSpPr>
          <p:cNvPr id="74754" name="Line 2"/>
          <p:cNvSpPr>
            <a:spLocks noChangeShapeType="1"/>
          </p:cNvSpPr>
          <p:nvPr/>
        </p:nvSpPr>
        <p:spPr bwMode="auto">
          <a:xfrm flipV="1">
            <a:off x="1106969" y="2545691"/>
            <a:ext cx="3384550" cy="3384550"/>
          </a:xfrm>
          <a:prstGeom prst="line">
            <a:avLst/>
          </a:prstGeom>
          <a:noFill/>
          <a:ln w="57150">
            <a:solidFill>
              <a:srgbClr val="CC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971550" y="3568700"/>
            <a:ext cx="3384550" cy="1439863"/>
          </a:xfrm>
          <a:prstGeom prst="line">
            <a:avLst/>
          </a:prstGeom>
          <a:noFill/>
          <a:ln w="57150">
            <a:solidFill>
              <a:srgbClr val="CC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4769" name="Group 17"/>
          <p:cNvGrpSpPr>
            <a:grpSpLocks/>
          </p:cNvGrpSpPr>
          <p:nvPr/>
        </p:nvGrpSpPr>
        <p:grpSpPr bwMode="auto">
          <a:xfrm>
            <a:off x="1042988" y="2636838"/>
            <a:ext cx="3313112" cy="3311525"/>
            <a:chOff x="1383" y="1480"/>
            <a:chExt cx="2087" cy="2086"/>
          </a:xfrm>
        </p:grpSpPr>
        <p:sp>
          <p:nvSpPr>
            <p:cNvPr id="74767" name="Line 15"/>
            <p:cNvSpPr>
              <a:spLocks noChangeShapeType="1"/>
            </p:cNvSpPr>
            <p:nvPr/>
          </p:nvSpPr>
          <p:spPr bwMode="auto">
            <a:xfrm flipV="1">
              <a:off x="1383" y="1480"/>
              <a:ext cx="1996" cy="543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768" name="Line 16"/>
            <p:cNvSpPr>
              <a:spLocks noChangeShapeType="1"/>
            </p:cNvSpPr>
            <p:nvPr/>
          </p:nvSpPr>
          <p:spPr bwMode="auto">
            <a:xfrm flipV="1">
              <a:off x="1383" y="3022"/>
              <a:ext cx="2087" cy="544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770" name="Group 18"/>
          <p:cNvGrpSpPr>
            <a:grpSpLocks/>
          </p:cNvGrpSpPr>
          <p:nvPr/>
        </p:nvGrpSpPr>
        <p:grpSpPr bwMode="auto">
          <a:xfrm>
            <a:off x="981728" y="2553378"/>
            <a:ext cx="3384550" cy="3457575"/>
            <a:chOff x="1338" y="1434"/>
            <a:chExt cx="2132" cy="2178"/>
          </a:xfrm>
        </p:grpSpPr>
        <p:sp>
          <p:nvSpPr>
            <p:cNvPr id="74756" name="Line 4"/>
            <p:cNvSpPr>
              <a:spLocks noChangeShapeType="1"/>
            </p:cNvSpPr>
            <p:nvPr/>
          </p:nvSpPr>
          <p:spPr bwMode="auto">
            <a:xfrm flipV="1">
              <a:off x="1338" y="2069"/>
              <a:ext cx="0" cy="1543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757" name="Line 5"/>
            <p:cNvSpPr>
              <a:spLocks noChangeShapeType="1"/>
            </p:cNvSpPr>
            <p:nvPr/>
          </p:nvSpPr>
          <p:spPr bwMode="auto">
            <a:xfrm flipV="1">
              <a:off x="3470" y="1434"/>
              <a:ext cx="0" cy="1543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766" name="Group 14"/>
          <p:cNvGrpSpPr>
            <a:grpSpLocks/>
          </p:cNvGrpSpPr>
          <p:nvPr/>
        </p:nvGrpSpPr>
        <p:grpSpPr bwMode="auto">
          <a:xfrm>
            <a:off x="898525" y="3425825"/>
            <a:ext cx="3600450" cy="1727200"/>
            <a:chOff x="1292" y="1979"/>
            <a:chExt cx="2268" cy="1088"/>
          </a:xfrm>
        </p:grpSpPr>
        <p:sp>
          <p:nvSpPr>
            <p:cNvPr id="74764" name="Oval 12"/>
            <p:cNvSpPr>
              <a:spLocks noChangeArrowheads="1"/>
            </p:cNvSpPr>
            <p:nvPr/>
          </p:nvSpPr>
          <p:spPr bwMode="auto">
            <a:xfrm>
              <a:off x="3424" y="2931"/>
              <a:ext cx="136" cy="1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65" name="Oval 13"/>
            <p:cNvSpPr>
              <a:spLocks noChangeArrowheads="1"/>
            </p:cNvSpPr>
            <p:nvPr/>
          </p:nvSpPr>
          <p:spPr bwMode="auto">
            <a:xfrm>
              <a:off x="1292" y="1979"/>
              <a:ext cx="136" cy="1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763" name="Group 11"/>
          <p:cNvGrpSpPr>
            <a:grpSpLocks/>
          </p:cNvGrpSpPr>
          <p:nvPr/>
        </p:nvGrpSpPr>
        <p:grpSpPr bwMode="auto">
          <a:xfrm>
            <a:off x="898525" y="2489200"/>
            <a:ext cx="3529013" cy="3600450"/>
            <a:chOff x="1292" y="1389"/>
            <a:chExt cx="2223" cy="2268"/>
          </a:xfrm>
        </p:grpSpPr>
        <p:sp>
          <p:nvSpPr>
            <p:cNvPr id="74760" name="Oval 8"/>
            <p:cNvSpPr>
              <a:spLocks noChangeArrowheads="1"/>
            </p:cNvSpPr>
            <p:nvPr/>
          </p:nvSpPr>
          <p:spPr bwMode="auto">
            <a:xfrm>
              <a:off x="1292" y="3521"/>
              <a:ext cx="136" cy="1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61" name="Oval 9"/>
            <p:cNvSpPr>
              <a:spLocks noChangeArrowheads="1"/>
            </p:cNvSpPr>
            <p:nvPr/>
          </p:nvSpPr>
          <p:spPr bwMode="auto">
            <a:xfrm>
              <a:off x="3379" y="1389"/>
              <a:ext cx="136" cy="13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4752975" y="2352675"/>
            <a:ext cx="4427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1. Прямые А</a:t>
            </a:r>
            <a:r>
              <a:rPr lang="ru-RU" sz="3200" b="1" baseline="-25000" dirty="0"/>
              <a:t>1</a:t>
            </a:r>
            <a:r>
              <a:rPr lang="ru-RU" sz="3200" b="1" dirty="0"/>
              <a:t>С</a:t>
            </a:r>
            <a:r>
              <a:rPr lang="ru-RU" sz="3200" b="1" baseline="-25000" dirty="0"/>
              <a:t>1</a:t>
            </a:r>
            <a:r>
              <a:rPr lang="ru-RU" sz="3200" b="1" dirty="0"/>
              <a:t> и АС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4752975" y="3216275"/>
            <a:ext cx="4427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2. Прямые АА</a:t>
            </a:r>
            <a:r>
              <a:rPr lang="ru-RU" sz="3200" b="1" baseline="-25000" dirty="0"/>
              <a:t>1</a:t>
            </a:r>
            <a:r>
              <a:rPr lang="ru-RU" sz="3200" b="1" dirty="0"/>
              <a:t> и СС</a:t>
            </a:r>
            <a:r>
              <a:rPr lang="ru-RU" sz="3200" b="1" baseline="-25000" dirty="0"/>
              <a:t>1</a:t>
            </a:r>
            <a:endParaRPr lang="ru-RU" sz="3200" b="1" dirty="0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184775" y="4079875"/>
            <a:ext cx="39957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 dirty="0"/>
              <a:t>АА</a:t>
            </a:r>
            <a:r>
              <a:rPr lang="ru-RU" sz="3200" b="1" u="sng" baseline="-25000" dirty="0"/>
              <a:t>1</a:t>
            </a:r>
            <a:r>
              <a:rPr lang="ru-RU" sz="3200" b="1" u="sng" dirty="0"/>
              <a:t>С</a:t>
            </a:r>
            <a:r>
              <a:rPr lang="ru-RU" sz="3200" b="1" u="sng" baseline="-25000" dirty="0"/>
              <a:t>1</a:t>
            </a:r>
            <a:r>
              <a:rPr lang="ru-RU" sz="3200" b="1" u="sng" dirty="0"/>
              <a:t>С - сечение</a:t>
            </a:r>
          </a:p>
        </p:txBody>
      </p:sp>
      <p:sp>
        <p:nvSpPr>
          <p:cNvPr id="396288" name="Text Box 1024"/>
          <p:cNvSpPr txBox="1">
            <a:spLocks noChangeArrowheads="1"/>
          </p:cNvSpPr>
          <p:nvPr/>
        </p:nvSpPr>
        <p:spPr bwMode="auto">
          <a:xfrm>
            <a:off x="6300788" y="4868863"/>
            <a:ext cx="1223962" cy="1311275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50000">
                <a:srgbClr val="FF99FF">
                  <a:gamma/>
                  <a:tint val="27451"/>
                  <a:invGamma/>
                </a:srgbClr>
              </a:gs>
              <a:gs pos="100000">
                <a:srgbClr val="FF99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>
                <a:solidFill>
                  <a:srgbClr val="CC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396289" name="Text Box 1025"/>
          <p:cNvSpPr txBox="1">
            <a:spLocks noChangeArrowheads="1"/>
          </p:cNvSpPr>
          <p:nvPr/>
        </p:nvSpPr>
        <p:spPr bwMode="auto">
          <a:xfrm>
            <a:off x="5508625" y="6308725"/>
            <a:ext cx="2881313" cy="4889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b="1"/>
              <a:t>(следствие 2)</a:t>
            </a:r>
          </a:p>
        </p:txBody>
      </p:sp>
    </p:spTree>
    <p:extLst>
      <p:ext uri="{BB962C8B-B14F-4D97-AF65-F5344CB8AC3E}">
        <p14:creationId xmlns:p14="http://schemas.microsoft.com/office/powerpoint/2010/main" val="1705517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6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6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9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71" grpId="0" animBg="1"/>
      <p:bldP spid="74754" grpId="0" animBg="1"/>
      <p:bldP spid="74755" grpId="0" animBg="1"/>
      <p:bldP spid="83970" grpId="0"/>
      <p:bldP spid="83971" grpId="0"/>
      <p:bldP spid="83972" grpId="0"/>
      <p:bldP spid="396288" grpId="0" animBg="1"/>
      <p:bldP spid="39628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</cp:revision>
  <dcterms:created xsi:type="dcterms:W3CDTF">2016-09-25T06:49:48Z</dcterms:created>
  <dcterms:modified xsi:type="dcterms:W3CDTF">2016-09-25T06:50:05Z</dcterms:modified>
</cp:coreProperties>
</file>