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00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022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5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36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2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39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39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151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269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90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05A51-AF49-4908-BFAC-F7812FEB7E0C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2A5B0-04CF-4BC4-BB30-502DD19A6B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73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52" name="Freeform 24"/>
          <p:cNvSpPr>
            <a:spLocks/>
          </p:cNvSpPr>
          <p:nvPr/>
        </p:nvSpPr>
        <p:spPr bwMode="auto">
          <a:xfrm>
            <a:off x="1910549" y="3720138"/>
            <a:ext cx="3082925" cy="2684462"/>
          </a:xfrm>
          <a:custGeom>
            <a:avLst/>
            <a:gdLst>
              <a:gd name="T0" fmla="*/ 0 w 1942"/>
              <a:gd name="T1" fmla="*/ 0 h 1691"/>
              <a:gd name="T2" fmla="*/ 1205 w 1942"/>
              <a:gd name="T3" fmla="*/ 1691 h 1691"/>
              <a:gd name="T4" fmla="*/ 1942 w 1942"/>
              <a:gd name="T5" fmla="*/ 445 h 1691"/>
              <a:gd name="T6" fmla="*/ 0 w 1942"/>
              <a:gd name="T7" fmla="*/ 0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42" h="1691">
                <a:moveTo>
                  <a:pt x="0" y="0"/>
                </a:moveTo>
                <a:lnTo>
                  <a:pt x="1205" y="1691"/>
                </a:lnTo>
                <a:lnTo>
                  <a:pt x="1942" y="445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0066FF">
                  <a:gamma/>
                  <a:tint val="54118"/>
                  <a:invGamma/>
                </a:srgbClr>
              </a:gs>
              <a:gs pos="50000">
                <a:srgbClr val="0066FF"/>
              </a:gs>
              <a:gs pos="100000">
                <a:srgbClr val="0066FF">
                  <a:gamma/>
                  <a:tint val="54118"/>
                  <a:invGamma/>
                </a:srgb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mpd="sng">
                <a:solidFill>
                  <a:srgbClr val="FF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395288" y="333375"/>
            <a:ext cx="84597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3200" b="1" dirty="0" smtClean="0"/>
              <a:t>N3. </a:t>
            </a:r>
            <a:r>
              <a:rPr lang="ru-RU" sz="3200" b="1" dirty="0"/>
              <a:t>Построить сечение по прямой </a:t>
            </a:r>
            <a:r>
              <a:rPr lang="ru-RU" b="1" i="1" dirty="0"/>
              <a:t>BC </a:t>
            </a:r>
            <a:r>
              <a:rPr lang="ru-RU" b="1" dirty="0"/>
              <a:t>и</a:t>
            </a:r>
            <a:r>
              <a:rPr lang="ru-RU" dirty="0"/>
              <a:t>   </a:t>
            </a:r>
          </a:p>
          <a:p>
            <a:pPr algn="just"/>
            <a:r>
              <a:rPr lang="ru-RU" dirty="0"/>
              <a:t>       </a:t>
            </a:r>
            <a:r>
              <a:rPr lang="ru-RU" sz="3200" b="1" dirty="0"/>
              <a:t>точке </a:t>
            </a:r>
            <a:r>
              <a:rPr lang="ru-RU" sz="3200" b="1" i="1" dirty="0"/>
              <a:t>М</a:t>
            </a:r>
            <a:r>
              <a:rPr lang="ru-RU" sz="3200" b="1" dirty="0"/>
              <a:t>.</a:t>
            </a:r>
            <a:r>
              <a:rPr lang="ru-RU" sz="3200" dirty="0"/>
              <a:t> </a:t>
            </a:r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 flipV="1">
            <a:off x="755650" y="4437063"/>
            <a:ext cx="4248150" cy="143986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 flipH="1">
            <a:off x="3852863" y="4437063"/>
            <a:ext cx="1150937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 flipH="1" flipV="1">
            <a:off x="755650" y="5876925"/>
            <a:ext cx="3097213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 flipH="1">
            <a:off x="755650" y="1989138"/>
            <a:ext cx="2160588" cy="38877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2916238" y="1989138"/>
            <a:ext cx="2016125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95288" y="594995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А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5003800" y="43656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В</a:t>
            </a:r>
          </a:p>
        </p:txBody>
      </p:sp>
      <p:sp>
        <p:nvSpPr>
          <p:cNvPr id="48141" name="Text Box 13"/>
          <p:cNvSpPr txBox="1">
            <a:spLocks noChangeArrowheads="1"/>
          </p:cNvSpPr>
          <p:nvPr/>
        </p:nvSpPr>
        <p:spPr bwMode="auto">
          <a:xfrm>
            <a:off x="3837550" y="6278563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ysClr val="windowText" lastClr="000000"/>
                </a:solidFill>
              </a:rPr>
              <a:t>С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2700338" y="148113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Р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971550" y="3213100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М</a:t>
            </a:r>
          </a:p>
        </p:txBody>
      </p:sp>
      <p:sp>
        <p:nvSpPr>
          <p:cNvPr id="48148" name="Line 20"/>
          <p:cNvSpPr>
            <a:spLocks noChangeShapeType="1"/>
          </p:cNvSpPr>
          <p:nvPr/>
        </p:nvSpPr>
        <p:spPr bwMode="auto">
          <a:xfrm flipH="1" flipV="1">
            <a:off x="1908175" y="3716338"/>
            <a:ext cx="1871663" cy="26654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9" name="Line 21"/>
          <p:cNvSpPr>
            <a:spLocks noChangeShapeType="1"/>
          </p:cNvSpPr>
          <p:nvPr/>
        </p:nvSpPr>
        <p:spPr bwMode="auto">
          <a:xfrm>
            <a:off x="1979613" y="3716338"/>
            <a:ext cx="3024187" cy="720725"/>
          </a:xfrm>
          <a:prstGeom prst="line">
            <a:avLst/>
          </a:prstGeom>
          <a:noFill/>
          <a:ln w="3810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44" name="Oval 16"/>
          <p:cNvSpPr>
            <a:spLocks noChangeArrowheads="1"/>
          </p:cNvSpPr>
          <p:nvPr/>
        </p:nvSpPr>
        <p:spPr bwMode="auto">
          <a:xfrm>
            <a:off x="1836738" y="36449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53" name="Line 25"/>
          <p:cNvSpPr>
            <a:spLocks noChangeShapeType="1"/>
          </p:cNvSpPr>
          <p:nvPr/>
        </p:nvSpPr>
        <p:spPr bwMode="auto">
          <a:xfrm flipH="1">
            <a:off x="3837550" y="4447952"/>
            <a:ext cx="1150937" cy="19446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8147" name="Group 19"/>
          <p:cNvGrpSpPr>
            <a:grpSpLocks/>
          </p:cNvGrpSpPr>
          <p:nvPr/>
        </p:nvGrpSpPr>
        <p:grpSpPr bwMode="auto">
          <a:xfrm>
            <a:off x="3708400" y="4365625"/>
            <a:ext cx="1368425" cy="2087563"/>
            <a:chOff x="2608" y="2750"/>
            <a:chExt cx="862" cy="1315"/>
          </a:xfrm>
        </p:grpSpPr>
        <p:sp>
          <p:nvSpPr>
            <p:cNvPr id="48145" name="Oval 17"/>
            <p:cNvSpPr>
              <a:spLocks noChangeArrowheads="1"/>
            </p:cNvSpPr>
            <p:nvPr/>
          </p:nvSpPr>
          <p:spPr bwMode="auto">
            <a:xfrm>
              <a:off x="2608" y="3929"/>
              <a:ext cx="136" cy="1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46" name="Oval 18"/>
            <p:cNvSpPr>
              <a:spLocks noChangeArrowheads="1"/>
            </p:cNvSpPr>
            <p:nvPr/>
          </p:nvSpPr>
          <p:spPr bwMode="auto">
            <a:xfrm>
              <a:off x="3334" y="2750"/>
              <a:ext cx="136" cy="13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5435600" y="1773238"/>
            <a:ext cx="34559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1. Прямая ВС</a:t>
            </a: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5508625" y="2492375"/>
            <a:ext cx="34559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2. Прямая СМ</a:t>
            </a: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5508625" y="3929063"/>
            <a:ext cx="34559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u="sng" dirty="0"/>
              <a:t>ВСМ - сечение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435600" y="3213100"/>
            <a:ext cx="34559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3. Прямая ВМ</a:t>
            </a:r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6516688" y="4652963"/>
            <a:ext cx="1223962" cy="1311275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50000">
                <a:srgbClr val="FFCCFF"/>
              </a:gs>
              <a:gs pos="100000">
                <a:srgbClr val="FF00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>
                <a:solidFill>
                  <a:srgbClr val="CC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343046" name="Rectangle 6"/>
          <p:cNvSpPr>
            <a:spLocks noChangeArrowheads="1"/>
          </p:cNvSpPr>
          <p:nvPr/>
        </p:nvSpPr>
        <p:spPr bwMode="auto">
          <a:xfrm>
            <a:off x="5795963" y="6105525"/>
            <a:ext cx="2592387" cy="56356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ru-RU" b="1"/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ru-RU" b="1"/>
              <a:t>(следствие 1)</a:t>
            </a:r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2916238" y="1989138"/>
            <a:ext cx="863600" cy="4392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94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8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2" grpId="0" animBg="1"/>
      <p:bldP spid="48148" grpId="0" animBg="1"/>
      <p:bldP spid="48149" grpId="0" animBg="1"/>
      <p:bldP spid="48153" grpId="0" animBg="1"/>
      <p:bldP spid="82946" grpId="0"/>
      <p:bldP spid="82947" grpId="0"/>
      <p:bldP spid="82948" grpId="0"/>
      <p:bldP spid="82949" grpId="0"/>
      <p:bldP spid="343045" grpId="0" animBg="1"/>
      <p:bldP spid="3430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Экран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</cp:revision>
  <dcterms:created xsi:type="dcterms:W3CDTF">2016-09-25T06:50:12Z</dcterms:created>
  <dcterms:modified xsi:type="dcterms:W3CDTF">2016-09-25T06:50:56Z</dcterms:modified>
</cp:coreProperties>
</file>