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34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54B1-DFF4-47D9-9D0F-F0C7EA378C76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8F935-99E3-49E2-AE31-B3926EDF43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70801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54B1-DFF4-47D9-9D0F-F0C7EA378C76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8F935-99E3-49E2-AE31-B3926EDF43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01310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54B1-DFF4-47D9-9D0F-F0C7EA378C76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8F935-99E3-49E2-AE31-B3926EDF43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67433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54B1-DFF4-47D9-9D0F-F0C7EA378C76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8F935-99E3-49E2-AE31-B3926EDF43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95786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54B1-DFF4-47D9-9D0F-F0C7EA378C76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8F935-99E3-49E2-AE31-B3926EDF43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12674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54B1-DFF4-47D9-9D0F-F0C7EA378C76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8F935-99E3-49E2-AE31-B3926EDF43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4286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54B1-DFF4-47D9-9D0F-F0C7EA378C76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8F935-99E3-49E2-AE31-B3926EDF43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1839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54B1-DFF4-47D9-9D0F-F0C7EA378C76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8F935-99E3-49E2-AE31-B3926EDF43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49323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54B1-DFF4-47D9-9D0F-F0C7EA378C76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8F935-99E3-49E2-AE31-B3926EDF43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94054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54B1-DFF4-47D9-9D0F-F0C7EA378C76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8F935-99E3-49E2-AE31-B3926EDF43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84028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54B1-DFF4-47D9-9D0F-F0C7EA378C76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8F935-99E3-49E2-AE31-B3926EDF43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9781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FB54B1-DFF4-47D9-9D0F-F0C7EA378C76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C8F935-99E3-49E2-AE31-B3926EDF43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5405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65" name="Freeform 41"/>
          <p:cNvSpPr>
            <a:spLocks/>
          </p:cNvSpPr>
          <p:nvPr/>
        </p:nvSpPr>
        <p:spPr bwMode="auto">
          <a:xfrm>
            <a:off x="685800" y="2349500"/>
            <a:ext cx="4606925" cy="3240088"/>
          </a:xfrm>
          <a:custGeom>
            <a:avLst/>
            <a:gdLst>
              <a:gd name="T0" fmla="*/ 0 w 2902"/>
              <a:gd name="T1" fmla="*/ 536 h 2041"/>
              <a:gd name="T2" fmla="*/ 376 w 2902"/>
              <a:gd name="T3" fmla="*/ 2041 h 2041"/>
              <a:gd name="T4" fmla="*/ 2902 w 2902"/>
              <a:gd name="T5" fmla="*/ 1507 h 2041"/>
              <a:gd name="T6" fmla="*/ 2484 w 2902"/>
              <a:gd name="T7" fmla="*/ 0 h 2041"/>
              <a:gd name="T8" fmla="*/ 0 w 2902"/>
              <a:gd name="T9" fmla="*/ 536 h 20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02" h="2041">
                <a:moveTo>
                  <a:pt x="0" y="536"/>
                </a:moveTo>
                <a:lnTo>
                  <a:pt x="376" y="2041"/>
                </a:lnTo>
                <a:lnTo>
                  <a:pt x="2902" y="1507"/>
                </a:lnTo>
                <a:lnTo>
                  <a:pt x="2484" y="0"/>
                </a:lnTo>
                <a:lnTo>
                  <a:pt x="0" y="536"/>
                </a:lnTo>
                <a:close/>
              </a:path>
            </a:pathLst>
          </a:custGeom>
          <a:gradFill rotWithShape="1">
            <a:gsLst>
              <a:gs pos="0">
                <a:srgbClr val="FFFF00"/>
              </a:gs>
              <a:gs pos="50000">
                <a:srgbClr val="E85E00"/>
              </a:gs>
              <a:gs pos="100000">
                <a:srgbClr val="FFFF00"/>
              </a:gs>
            </a:gsLst>
            <a:lin ang="2700000" scaled="1"/>
          </a:gradFill>
          <a:ln w="9525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59" name="Line 35"/>
          <p:cNvSpPr>
            <a:spLocks noChangeShapeType="1"/>
          </p:cNvSpPr>
          <p:nvPr/>
        </p:nvSpPr>
        <p:spPr bwMode="auto">
          <a:xfrm flipV="1">
            <a:off x="1403350" y="4724400"/>
            <a:ext cx="4032250" cy="863600"/>
          </a:xfrm>
          <a:prstGeom prst="line">
            <a:avLst/>
          </a:prstGeom>
          <a:noFill/>
          <a:ln w="57150">
            <a:solidFill>
              <a:srgbClr val="CC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58" name="Line 34"/>
          <p:cNvSpPr>
            <a:spLocks noChangeShapeType="1"/>
          </p:cNvSpPr>
          <p:nvPr/>
        </p:nvSpPr>
        <p:spPr bwMode="auto">
          <a:xfrm flipV="1">
            <a:off x="684213" y="2349500"/>
            <a:ext cx="4032250" cy="863600"/>
          </a:xfrm>
          <a:prstGeom prst="line">
            <a:avLst/>
          </a:prstGeom>
          <a:noFill/>
          <a:ln w="5715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29" name="Rectangle 5"/>
          <p:cNvSpPr>
            <a:spLocks noChangeArrowheads="1"/>
          </p:cNvSpPr>
          <p:nvPr/>
        </p:nvSpPr>
        <p:spPr bwMode="auto">
          <a:xfrm>
            <a:off x="827088" y="483284"/>
            <a:ext cx="7993062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ru-RU" b="1" dirty="0" smtClean="0"/>
              <a:t>N1. </a:t>
            </a:r>
            <a:r>
              <a:rPr lang="ru-RU" b="1" dirty="0"/>
              <a:t>Построить сечение, определяемое параллельными прямыми </a:t>
            </a:r>
            <a:r>
              <a:rPr lang="ru-RU" b="1" i="1" dirty="0"/>
              <a:t>АА</a:t>
            </a:r>
            <a:r>
              <a:rPr lang="ru-RU" b="1" i="1" baseline="-25000" dirty="0"/>
              <a:t>1</a:t>
            </a:r>
            <a:r>
              <a:rPr lang="ru-RU" b="1" dirty="0"/>
              <a:t> и </a:t>
            </a:r>
            <a:r>
              <a:rPr lang="ru-RU" b="1" i="1" dirty="0"/>
              <a:t>CC</a:t>
            </a:r>
            <a:r>
              <a:rPr lang="ru-RU" b="1" i="1" baseline="-25000" dirty="0"/>
              <a:t>1</a:t>
            </a:r>
            <a:r>
              <a:rPr lang="ru-RU" b="1" dirty="0"/>
              <a:t>.</a:t>
            </a:r>
            <a:r>
              <a:rPr lang="ru-RU" dirty="0"/>
              <a:t> </a:t>
            </a:r>
          </a:p>
        </p:txBody>
      </p:sp>
      <p:sp>
        <p:nvSpPr>
          <p:cNvPr id="26631" name="Line 7"/>
          <p:cNvSpPr>
            <a:spLocks noChangeShapeType="1"/>
          </p:cNvSpPr>
          <p:nvPr/>
        </p:nvSpPr>
        <p:spPr bwMode="auto">
          <a:xfrm>
            <a:off x="1331913" y="5661025"/>
            <a:ext cx="295275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32" name="Line 8"/>
          <p:cNvSpPr>
            <a:spLocks noChangeShapeType="1"/>
          </p:cNvSpPr>
          <p:nvPr/>
        </p:nvSpPr>
        <p:spPr bwMode="auto">
          <a:xfrm>
            <a:off x="2339975" y="4724400"/>
            <a:ext cx="295275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33" name="Line 9"/>
          <p:cNvSpPr>
            <a:spLocks noChangeShapeType="1"/>
          </p:cNvSpPr>
          <p:nvPr/>
        </p:nvSpPr>
        <p:spPr bwMode="auto">
          <a:xfrm>
            <a:off x="684213" y="3284538"/>
            <a:ext cx="295275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34" name="Line 10"/>
          <p:cNvSpPr>
            <a:spLocks noChangeShapeType="1"/>
          </p:cNvSpPr>
          <p:nvPr/>
        </p:nvSpPr>
        <p:spPr bwMode="auto">
          <a:xfrm>
            <a:off x="1692275" y="2349500"/>
            <a:ext cx="295275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35" name="Line 11"/>
          <p:cNvSpPr>
            <a:spLocks noChangeShapeType="1"/>
          </p:cNvSpPr>
          <p:nvPr/>
        </p:nvSpPr>
        <p:spPr bwMode="auto">
          <a:xfrm flipH="1" flipV="1">
            <a:off x="684213" y="3284538"/>
            <a:ext cx="647700" cy="2376487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36" name="Line 12"/>
          <p:cNvSpPr>
            <a:spLocks noChangeShapeType="1"/>
          </p:cNvSpPr>
          <p:nvPr/>
        </p:nvSpPr>
        <p:spPr bwMode="auto">
          <a:xfrm flipH="1" flipV="1">
            <a:off x="3636963" y="3284538"/>
            <a:ext cx="647700" cy="23764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38" name="Line 14"/>
          <p:cNvSpPr>
            <a:spLocks noChangeShapeType="1"/>
          </p:cNvSpPr>
          <p:nvPr/>
        </p:nvSpPr>
        <p:spPr bwMode="auto">
          <a:xfrm flipH="1" flipV="1">
            <a:off x="1692275" y="2349500"/>
            <a:ext cx="647700" cy="2376488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39" name="Line 15"/>
          <p:cNvSpPr>
            <a:spLocks noChangeShapeType="1"/>
          </p:cNvSpPr>
          <p:nvPr/>
        </p:nvSpPr>
        <p:spPr bwMode="auto">
          <a:xfrm flipV="1">
            <a:off x="684213" y="2349500"/>
            <a:ext cx="1008062" cy="9350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40" name="Line 16"/>
          <p:cNvSpPr>
            <a:spLocks noChangeShapeType="1"/>
          </p:cNvSpPr>
          <p:nvPr/>
        </p:nvSpPr>
        <p:spPr bwMode="auto">
          <a:xfrm flipV="1">
            <a:off x="1331913" y="4724400"/>
            <a:ext cx="1008062" cy="935038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41" name="Line 17"/>
          <p:cNvSpPr>
            <a:spLocks noChangeShapeType="1"/>
          </p:cNvSpPr>
          <p:nvPr/>
        </p:nvSpPr>
        <p:spPr bwMode="auto">
          <a:xfrm flipV="1">
            <a:off x="4284663" y="4724400"/>
            <a:ext cx="1008062" cy="9350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42" name="Line 18"/>
          <p:cNvSpPr>
            <a:spLocks noChangeShapeType="1"/>
          </p:cNvSpPr>
          <p:nvPr/>
        </p:nvSpPr>
        <p:spPr bwMode="auto">
          <a:xfrm flipV="1">
            <a:off x="3636963" y="2349500"/>
            <a:ext cx="1008062" cy="9350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43" name="Text Box 19"/>
          <p:cNvSpPr txBox="1">
            <a:spLocks noChangeArrowheads="1"/>
          </p:cNvSpPr>
          <p:nvPr/>
        </p:nvSpPr>
        <p:spPr bwMode="auto">
          <a:xfrm>
            <a:off x="828675" y="5589588"/>
            <a:ext cx="79216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/>
              <a:t>А</a:t>
            </a:r>
          </a:p>
        </p:txBody>
      </p:sp>
      <p:sp>
        <p:nvSpPr>
          <p:cNvPr id="26644" name="Text Box 20"/>
          <p:cNvSpPr txBox="1">
            <a:spLocks noChangeArrowheads="1"/>
          </p:cNvSpPr>
          <p:nvPr/>
        </p:nvSpPr>
        <p:spPr bwMode="auto">
          <a:xfrm>
            <a:off x="107950" y="3141663"/>
            <a:ext cx="79216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/>
              <a:t>А</a:t>
            </a:r>
            <a:r>
              <a:rPr lang="ru-RU" sz="3200" b="1" baseline="-25000" dirty="0"/>
              <a:t>1</a:t>
            </a:r>
            <a:endParaRPr lang="ru-RU" sz="3200" b="1" dirty="0"/>
          </a:p>
        </p:txBody>
      </p:sp>
      <p:sp>
        <p:nvSpPr>
          <p:cNvPr id="26645" name="Text Box 21"/>
          <p:cNvSpPr txBox="1">
            <a:spLocks noChangeArrowheads="1"/>
          </p:cNvSpPr>
          <p:nvPr/>
        </p:nvSpPr>
        <p:spPr bwMode="auto">
          <a:xfrm>
            <a:off x="1260475" y="1773238"/>
            <a:ext cx="79216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66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/>
              <a:t>В</a:t>
            </a:r>
            <a:r>
              <a:rPr lang="ru-RU" sz="3200" b="1" baseline="-25000" dirty="0"/>
              <a:t>1</a:t>
            </a:r>
            <a:endParaRPr lang="ru-RU" sz="3200" b="1" dirty="0"/>
          </a:p>
        </p:txBody>
      </p:sp>
      <p:sp>
        <p:nvSpPr>
          <p:cNvPr id="26646" name="Text Box 22"/>
          <p:cNvSpPr txBox="1">
            <a:spLocks noChangeArrowheads="1"/>
          </p:cNvSpPr>
          <p:nvPr/>
        </p:nvSpPr>
        <p:spPr bwMode="auto">
          <a:xfrm>
            <a:off x="4213225" y="1773238"/>
            <a:ext cx="79216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/>
              <a:t>С</a:t>
            </a:r>
            <a:r>
              <a:rPr lang="ru-RU" sz="3200" b="1" baseline="-25000" dirty="0"/>
              <a:t>1</a:t>
            </a:r>
            <a:endParaRPr lang="ru-RU" sz="3200" b="1" dirty="0"/>
          </a:p>
        </p:txBody>
      </p:sp>
      <p:sp>
        <p:nvSpPr>
          <p:cNvPr id="26647" name="Text Box 23"/>
          <p:cNvSpPr txBox="1">
            <a:spLocks noChangeArrowheads="1"/>
          </p:cNvSpPr>
          <p:nvPr/>
        </p:nvSpPr>
        <p:spPr bwMode="auto">
          <a:xfrm>
            <a:off x="3636963" y="3141663"/>
            <a:ext cx="792162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/>
              <a:t>D</a:t>
            </a:r>
            <a:r>
              <a:rPr lang="en-US" sz="3200" b="1" baseline="-25000" dirty="0"/>
              <a:t>1</a:t>
            </a:r>
            <a:endParaRPr lang="ru-RU" sz="3200" b="1" dirty="0"/>
          </a:p>
        </p:txBody>
      </p:sp>
      <p:sp>
        <p:nvSpPr>
          <p:cNvPr id="26648" name="Text Box 24"/>
          <p:cNvSpPr txBox="1">
            <a:spLocks noChangeArrowheads="1"/>
          </p:cNvSpPr>
          <p:nvPr/>
        </p:nvSpPr>
        <p:spPr bwMode="auto">
          <a:xfrm>
            <a:off x="5292725" y="4221163"/>
            <a:ext cx="79216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/>
              <a:t>С</a:t>
            </a:r>
          </a:p>
        </p:txBody>
      </p:sp>
      <p:sp>
        <p:nvSpPr>
          <p:cNvPr id="26649" name="Text Box 25"/>
          <p:cNvSpPr txBox="1">
            <a:spLocks noChangeArrowheads="1"/>
          </p:cNvSpPr>
          <p:nvPr/>
        </p:nvSpPr>
        <p:spPr bwMode="auto">
          <a:xfrm>
            <a:off x="2339975" y="4149725"/>
            <a:ext cx="79216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/>
              <a:t>В</a:t>
            </a:r>
          </a:p>
        </p:txBody>
      </p:sp>
      <p:sp>
        <p:nvSpPr>
          <p:cNvPr id="26650" name="Text Box 26"/>
          <p:cNvSpPr txBox="1">
            <a:spLocks noChangeArrowheads="1"/>
          </p:cNvSpPr>
          <p:nvPr/>
        </p:nvSpPr>
        <p:spPr bwMode="auto">
          <a:xfrm>
            <a:off x="4356100" y="5589588"/>
            <a:ext cx="79216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/>
              <a:t>D</a:t>
            </a:r>
            <a:endParaRPr lang="ru-RU" sz="3200" b="1" dirty="0"/>
          </a:p>
        </p:txBody>
      </p:sp>
      <p:sp>
        <p:nvSpPr>
          <p:cNvPr id="26651" name="Line 27"/>
          <p:cNvSpPr>
            <a:spLocks noChangeShapeType="1"/>
          </p:cNvSpPr>
          <p:nvPr/>
        </p:nvSpPr>
        <p:spPr bwMode="auto">
          <a:xfrm flipH="1" flipV="1">
            <a:off x="4645025" y="2349500"/>
            <a:ext cx="647700" cy="2376488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52" name="Line 28"/>
          <p:cNvSpPr>
            <a:spLocks noChangeShapeType="1"/>
          </p:cNvSpPr>
          <p:nvPr/>
        </p:nvSpPr>
        <p:spPr bwMode="auto">
          <a:xfrm flipH="1" flipV="1">
            <a:off x="684213" y="3284538"/>
            <a:ext cx="647700" cy="2376487"/>
          </a:xfrm>
          <a:prstGeom prst="line">
            <a:avLst/>
          </a:prstGeom>
          <a:noFill/>
          <a:ln w="5715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37" name="Line 13"/>
          <p:cNvSpPr>
            <a:spLocks noChangeShapeType="1"/>
          </p:cNvSpPr>
          <p:nvPr/>
        </p:nvSpPr>
        <p:spPr bwMode="auto">
          <a:xfrm flipH="1" flipV="1">
            <a:off x="4645025" y="2349500"/>
            <a:ext cx="647700" cy="2376488"/>
          </a:xfrm>
          <a:prstGeom prst="line">
            <a:avLst/>
          </a:prstGeom>
          <a:noFill/>
          <a:ln w="5715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26657" name="Group 33"/>
          <p:cNvGrpSpPr>
            <a:grpSpLocks/>
          </p:cNvGrpSpPr>
          <p:nvPr/>
        </p:nvGrpSpPr>
        <p:grpSpPr bwMode="auto">
          <a:xfrm>
            <a:off x="612775" y="2276475"/>
            <a:ext cx="4103688" cy="1081088"/>
            <a:chOff x="567" y="1434"/>
            <a:chExt cx="2585" cy="681"/>
          </a:xfrm>
        </p:grpSpPr>
        <p:sp>
          <p:nvSpPr>
            <p:cNvPr id="26653" name="Oval 29"/>
            <p:cNvSpPr>
              <a:spLocks noChangeArrowheads="1"/>
            </p:cNvSpPr>
            <p:nvPr/>
          </p:nvSpPr>
          <p:spPr bwMode="auto">
            <a:xfrm>
              <a:off x="567" y="1979"/>
              <a:ext cx="136" cy="136"/>
            </a:xfrm>
            <a:prstGeom prst="ellipse">
              <a:avLst/>
            </a:prstGeom>
            <a:gradFill rotWithShape="1">
              <a:gsLst>
                <a:gs pos="0">
                  <a:srgbClr val="FFFF00"/>
                </a:gs>
                <a:gs pos="100000">
                  <a:srgbClr val="E85E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654" name="Oval 30"/>
            <p:cNvSpPr>
              <a:spLocks noChangeArrowheads="1"/>
            </p:cNvSpPr>
            <p:nvPr/>
          </p:nvSpPr>
          <p:spPr bwMode="auto">
            <a:xfrm>
              <a:off x="3016" y="1434"/>
              <a:ext cx="136" cy="136"/>
            </a:xfrm>
            <a:prstGeom prst="ellipse">
              <a:avLst/>
            </a:prstGeom>
            <a:gradFill rotWithShape="1">
              <a:gsLst>
                <a:gs pos="0">
                  <a:srgbClr val="FFFF00"/>
                </a:gs>
                <a:gs pos="100000">
                  <a:srgbClr val="E85E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6660" name="Group 36"/>
          <p:cNvGrpSpPr>
            <a:grpSpLocks/>
          </p:cNvGrpSpPr>
          <p:nvPr/>
        </p:nvGrpSpPr>
        <p:grpSpPr bwMode="auto">
          <a:xfrm>
            <a:off x="1260475" y="4652963"/>
            <a:ext cx="4176713" cy="1079500"/>
            <a:chOff x="975" y="2931"/>
            <a:chExt cx="2631" cy="680"/>
          </a:xfrm>
        </p:grpSpPr>
        <p:sp>
          <p:nvSpPr>
            <p:cNvPr id="26655" name="Oval 31"/>
            <p:cNvSpPr>
              <a:spLocks noChangeArrowheads="1"/>
            </p:cNvSpPr>
            <p:nvPr/>
          </p:nvSpPr>
          <p:spPr bwMode="auto">
            <a:xfrm>
              <a:off x="3470" y="2931"/>
              <a:ext cx="136" cy="136"/>
            </a:xfrm>
            <a:prstGeom prst="ellipse">
              <a:avLst/>
            </a:prstGeom>
            <a:gradFill rotWithShape="1">
              <a:gsLst>
                <a:gs pos="0">
                  <a:srgbClr val="FFFF00"/>
                </a:gs>
                <a:gs pos="100000">
                  <a:srgbClr val="E85E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656" name="Oval 32"/>
            <p:cNvSpPr>
              <a:spLocks noChangeArrowheads="1"/>
            </p:cNvSpPr>
            <p:nvPr/>
          </p:nvSpPr>
          <p:spPr bwMode="auto">
            <a:xfrm>
              <a:off x="975" y="3475"/>
              <a:ext cx="136" cy="136"/>
            </a:xfrm>
            <a:prstGeom prst="ellipse">
              <a:avLst/>
            </a:prstGeom>
            <a:gradFill rotWithShape="1">
              <a:gsLst>
                <a:gs pos="0">
                  <a:srgbClr val="FFFF00"/>
                </a:gs>
                <a:gs pos="100000">
                  <a:srgbClr val="E85E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84994" name="Text Box 2"/>
          <p:cNvSpPr txBox="1">
            <a:spLocks noChangeArrowheads="1"/>
          </p:cNvSpPr>
          <p:nvPr/>
        </p:nvSpPr>
        <p:spPr bwMode="auto">
          <a:xfrm>
            <a:off x="5940425" y="2133600"/>
            <a:ext cx="320357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/>
              <a:t>1. Прямая А</a:t>
            </a:r>
            <a:r>
              <a:rPr lang="ru-RU" b="1" baseline="-25000" dirty="0"/>
              <a:t>1</a:t>
            </a:r>
            <a:r>
              <a:rPr lang="ru-RU" b="1" dirty="0"/>
              <a:t>С</a:t>
            </a:r>
            <a:r>
              <a:rPr lang="ru-RU" b="1" baseline="-25000" dirty="0"/>
              <a:t>1</a:t>
            </a:r>
          </a:p>
        </p:txBody>
      </p:sp>
      <p:sp>
        <p:nvSpPr>
          <p:cNvPr id="84995" name="Text Box 3"/>
          <p:cNvSpPr txBox="1">
            <a:spLocks noChangeArrowheads="1"/>
          </p:cNvSpPr>
          <p:nvPr/>
        </p:nvSpPr>
        <p:spPr bwMode="auto">
          <a:xfrm>
            <a:off x="5940425" y="2997200"/>
            <a:ext cx="320357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/>
              <a:t>2. Прямая АС</a:t>
            </a:r>
            <a:endParaRPr lang="ru-RU" b="1" baseline="-25000" dirty="0"/>
          </a:p>
        </p:txBody>
      </p:sp>
      <p:sp>
        <p:nvSpPr>
          <p:cNvPr id="84996" name="Text Box 4"/>
          <p:cNvSpPr txBox="1">
            <a:spLocks noChangeArrowheads="1"/>
          </p:cNvSpPr>
          <p:nvPr/>
        </p:nvSpPr>
        <p:spPr bwMode="auto">
          <a:xfrm>
            <a:off x="5744386" y="3766933"/>
            <a:ext cx="341947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u="sng" dirty="0"/>
              <a:t>АА</a:t>
            </a:r>
            <a:r>
              <a:rPr lang="ru-RU" b="1" u="sng" baseline="-25000" dirty="0"/>
              <a:t>1</a:t>
            </a:r>
            <a:r>
              <a:rPr lang="ru-RU" b="1" u="sng" dirty="0"/>
              <a:t>С</a:t>
            </a:r>
            <a:r>
              <a:rPr lang="ru-RU" b="1" u="sng" baseline="-25000" dirty="0"/>
              <a:t>1</a:t>
            </a:r>
            <a:r>
              <a:rPr lang="ru-RU" b="1" u="sng" dirty="0"/>
              <a:t>С - сечение</a:t>
            </a:r>
          </a:p>
        </p:txBody>
      </p:sp>
      <p:sp>
        <p:nvSpPr>
          <p:cNvPr id="395264" name="Text Box 2048"/>
          <p:cNvSpPr txBox="1">
            <a:spLocks noChangeArrowheads="1"/>
          </p:cNvSpPr>
          <p:nvPr/>
        </p:nvSpPr>
        <p:spPr bwMode="auto">
          <a:xfrm>
            <a:off x="6516688" y="4652963"/>
            <a:ext cx="1223962" cy="1311275"/>
          </a:xfrm>
          <a:prstGeom prst="rect">
            <a:avLst/>
          </a:prstGeom>
          <a:gradFill rotWithShape="1">
            <a:gsLst>
              <a:gs pos="0">
                <a:srgbClr val="FF00FF"/>
              </a:gs>
              <a:gs pos="50000">
                <a:srgbClr val="FFCCFF"/>
              </a:gs>
              <a:gs pos="100000">
                <a:srgbClr val="FF00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8000" b="1" dirty="0">
                <a:solidFill>
                  <a:srgbClr val="CC0000"/>
                </a:solidFill>
                <a:latin typeface="Times New Roman" pitchFamily="18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9056009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6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26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6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49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6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4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9" dur="500"/>
                                        <p:tgtEl>
                                          <p:spTgt spid="266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84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952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952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65" grpId="0" animBg="1"/>
      <p:bldP spid="26659" grpId="0" animBg="1"/>
      <p:bldP spid="26658" grpId="0" animBg="1"/>
      <p:bldP spid="26652" grpId="0" animBg="1"/>
      <p:bldP spid="26637" grpId="0" animBg="1"/>
      <p:bldP spid="84996" grpId="0"/>
      <p:bldP spid="395264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32</Words>
  <Application>Microsoft Office PowerPoint</Application>
  <PresentationFormat>Экран (4:3)</PresentationFormat>
  <Paragraphs>13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</dc:creator>
  <cp:lastModifiedBy>Наталья</cp:lastModifiedBy>
  <cp:revision>1</cp:revision>
  <dcterms:created xsi:type="dcterms:W3CDTF">2016-09-25T06:47:48Z</dcterms:created>
  <dcterms:modified xsi:type="dcterms:W3CDTF">2016-09-25T06:49:42Z</dcterms:modified>
</cp:coreProperties>
</file>